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62" r:id="rId3"/>
    <p:sldId id="266" r:id="rId4"/>
    <p:sldId id="267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C71072-C2E3-4A11-9EDB-0355E4FAA06E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8E31CF-E48C-40AB-9CC9-201E63F52F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75086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116632"/>
            <a:ext cx="9144000" cy="65453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91680" y="5157192"/>
            <a:ext cx="65634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Каша </a:t>
            </a:r>
            <a:r>
              <a:rPr lang="ru-RU" sz="2400" b="1" dirty="0" smtClean="0"/>
              <a:t>манная молочная, </a:t>
            </a:r>
            <a:r>
              <a:rPr lang="ru-RU" sz="2400" b="1" dirty="0" smtClean="0"/>
              <a:t>бутерброд с маслом и </a:t>
            </a:r>
          </a:p>
          <a:p>
            <a:r>
              <a:rPr lang="ru-RU" sz="2400" b="1" dirty="0" smtClean="0"/>
              <a:t>сыром, чай с сахором и лимоном, хлеб</a:t>
            </a:r>
          </a:p>
        </p:txBody>
      </p:sp>
      <p:pic>
        <p:nvPicPr>
          <p:cNvPr id="1026" name="Picture 2" descr="C:\Users\Натали\Desktop\организация питани в доу конкурс\-5314362700236699987_12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1124744"/>
            <a:ext cx="6664464" cy="40688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257391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-8512" y="147464"/>
            <a:ext cx="9144000" cy="65453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03647" y="5193481"/>
            <a:ext cx="69101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/>
              <a:t>Каша пшеничная, бутерброд с маслом и ждемом,</a:t>
            </a:r>
          </a:p>
          <a:p>
            <a:pPr algn="ctr"/>
            <a:r>
              <a:rPr lang="ru-RU" sz="2400" b="1" dirty="0" smtClean="0"/>
              <a:t>компот из ягод, </a:t>
            </a:r>
            <a:r>
              <a:rPr lang="ru-RU" sz="2400" b="1" dirty="0" smtClean="0"/>
              <a:t>хлеб</a:t>
            </a:r>
            <a:endParaRPr lang="ru-RU" dirty="0"/>
          </a:p>
        </p:txBody>
      </p:sp>
      <p:pic>
        <p:nvPicPr>
          <p:cNvPr id="2050" name="Picture 2" descr="C:\Users\Натали\Desktop\организация питани в доу конкурс\IMG-20220322-WA000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811480"/>
            <a:ext cx="6408712" cy="4327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723178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-8512" y="147464"/>
            <a:ext cx="9144000" cy="65453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56032" y="5085185"/>
            <a:ext cx="4005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Творожная запеканка </a:t>
            </a:r>
            <a:r>
              <a:rPr lang="ru-RU" sz="2400" b="1" dirty="0" smtClean="0"/>
              <a:t>со сгущенкой, какао</a:t>
            </a:r>
            <a:endParaRPr lang="ru-RU" dirty="0"/>
          </a:p>
        </p:txBody>
      </p:sp>
      <p:pic>
        <p:nvPicPr>
          <p:cNvPr id="2" name="Picture 2" descr="C:\Users\Натали\Desktop\IMG-20220323-WA002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1004415"/>
            <a:ext cx="5760640" cy="38656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723178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-8512" y="147464"/>
            <a:ext cx="9144000" cy="65453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56032" y="5085185"/>
            <a:ext cx="4005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Каша кукурузная (ячка) «Дружба)</a:t>
            </a:r>
            <a:r>
              <a:rPr lang="ru-RU" sz="2000" b="1" dirty="0" smtClean="0"/>
              <a:t>, какао, бутерброт с маслом</a:t>
            </a:r>
            <a:endParaRPr lang="ru-RU" sz="2000" dirty="0"/>
          </a:p>
        </p:txBody>
      </p:sp>
      <p:pic>
        <p:nvPicPr>
          <p:cNvPr id="1026" name="Picture 2" descr="C:\Users\Натали\Desktop\-5323706878330518240_12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1052736"/>
            <a:ext cx="5375920" cy="39857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7231784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50</Words>
  <Application>Microsoft Office PowerPoint</Application>
  <PresentationFormat>Экран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Натали</cp:lastModifiedBy>
  <cp:revision>29</cp:revision>
  <dcterms:created xsi:type="dcterms:W3CDTF">2020-11-13T07:49:11Z</dcterms:created>
  <dcterms:modified xsi:type="dcterms:W3CDTF">2022-03-24T02:59:47Z</dcterms:modified>
</cp:coreProperties>
</file>